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6"/>
  </p:notesMasterIdLst>
  <p:sldIdLst>
    <p:sldId id="426" r:id="rId2"/>
    <p:sldId id="433" r:id="rId3"/>
    <p:sldId id="427" r:id="rId4"/>
    <p:sldId id="474" r:id="rId5"/>
    <p:sldId id="428" r:id="rId6"/>
    <p:sldId id="480" r:id="rId7"/>
    <p:sldId id="481" r:id="rId8"/>
    <p:sldId id="475" r:id="rId9"/>
    <p:sldId id="470" r:id="rId10"/>
    <p:sldId id="476" r:id="rId11"/>
    <p:sldId id="477" r:id="rId12"/>
    <p:sldId id="471" r:id="rId13"/>
    <p:sldId id="479" r:id="rId14"/>
    <p:sldId id="434" r:id="rId15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Orly's Font 2" panose="020B0604020202020204" charset="0"/>
      <p:regular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FF00"/>
    <a:srgbClr val="FF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28600" y="4000500"/>
            <a:ext cx="86868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How can we act out this word problem with color tiles to make it easier to understand?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342900" y="467703"/>
            <a:ext cx="84582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At recess, </a:t>
            </a:r>
            <a:r>
              <a:rPr lang="en-US" sz="2800" dirty="0" smtClean="0">
                <a:solidFill>
                  <a:schemeClr val="accent1"/>
                </a:solidFill>
              </a:rPr>
              <a:t>Paul jumped 13 </a:t>
            </a:r>
            <a:r>
              <a:rPr lang="en-US" sz="2800" dirty="0">
                <a:solidFill>
                  <a:schemeClr val="accent1"/>
                </a:solidFill>
              </a:rPr>
              <a:t>inches.  </a:t>
            </a:r>
            <a:r>
              <a:rPr lang="en-US" sz="2800" dirty="0" smtClean="0">
                <a:solidFill>
                  <a:schemeClr val="accent1"/>
                </a:solidFill>
              </a:rPr>
              <a:t>Nancy jumped 25 </a:t>
            </a:r>
            <a:r>
              <a:rPr lang="en-US" sz="2800" dirty="0">
                <a:solidFill>
                  <a:schemeClr val="accent1"/>
                </a:solidFill>
              </a:rPr>
              <a:t>inches.  How much farther did </a:t>
            </a:r>
            <a:r>
              <a:rPr lang="en-US" sz="2800" dirty="0" smtClean="0">
                <a:solidFill>
                  <a:schemeClr val="accent1"/>
                </a:solidFill>
              </a:rPr>
              <a:t>Nancy jump </a:t>
            </a:r>
            <a:r>
              <a:rPr lang="en-US" sz="2800" dirty="0">
                <a:solidFill>
                  <a:schemeClr val="accent1"/>
                </a:solidFill>
              </a:rPr>
              <a:t>than </a:t>
            </a:r>
            <a:r>
              <a:rPr lang="en-US" sz="2800" dirty="0" smtClean="0">
                <a:solidFill>
                  <a:schemeClr val="accent1"/>
                </a:solidFill>
              </a:rPr>
              <a:t>Paul?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695" y="3429000"/>
            <a:ext cx="5205412" cy="490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2066662"/>
            <a:ext cx="1404641" cy="1349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59" y="1916012"/>
            <a:ext cx="1574986" cy="1349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5147" y="4229100"/>
            <a:ext cx="8136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Nancy jumped </a:t>
            </a:r>
            <a:r>
              <a:rPr lang="en-US" sz="2800" u="sng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 inches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farther than Paul. </a:t>
            </a: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981380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1274143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1566906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1859669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2152432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2445195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2737958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3030721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3323484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3616247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3909010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4201773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>
            <a:spLocks noChangeAspect="1"/>
          </p:cNvSpPr>
          <p:nvPr/>
        </p:nvSpPr>
        <p:spPr>
          <a:xfrm>
            <a:off x="4494536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4787299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>
            <a:spLocks noChangeAspect="1"/>
          </p:cNvSpPr>
          <p:nvPr/>
        </p:nvSpPr>
        <p:spPr>
          <a:xfrm>
            <a:off x="5080062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5372825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>
            <a:spLocks noChangeAspect="1"/>
          </p:cNvSpPr>
          <p:nvPr/>
        </p:nvSpPr>
        <p:spPr>
          <a:xfrm>
            <a:off x="5665588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5958351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>
            <a:spLocks noChangeAspect="1"/>
          </p:cNvSpPr>
          <p:nvPr/>
        </p:nvSpPr>
        <p:spPr>
          <a:xfrm>
            <a:off x="6251114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6543877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6836640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7129403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7422166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7714929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>
            <a:spLocks noChangeAspect="1"/>
          </p:cNvSpPr>
          <p:nvPr/>
        </p:nvSpPr>
        <p:spPr>
          <a:xfrm>
            <a:off x="8007701" y="2179873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>
            <a:spLocks noChangeAspect="1"/>
          </p:cNvSpPr>
          <p:nvPr/>
        </p:nvSpPr>
        <p:spPr>
          <a:xfrm>
            <a:off x="976891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>
            <a:spLocks noChangeAspect="1"/>
          </p:cNvSpPr>
          <p:nvPr/>
        </p:nvSpPr>
        <p:spPr>
          <a:xfrm>
            <a:off x="1269654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>
            <a:spLocks noChangeAspect="1"/>
          </p:cNvSpPr>
          <p:nvPr/>
        </p:nvSpPr>
        <p:spPr>
          <a:xfrm>
            <a:off x="1562417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>
            <a:spLocks noChangeAspect="1"/>
          </p:cNvSpPr>
          <p:nvPr/>
        </p:nvSpPr>
        <p:spPr>
          <a:xfrm>
            <a:off x="1855180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>
            <a:spLocks noChangeAspect="1"/>
          </p:cNvSpPr>
          <p:nvPr/>
        </p:nvSpPr>
        <p:spPr>
          <a:xfrm>
            <a:off x="2147943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>
            <a:spLocks noChangeAspect="1"/>
          </p:cNvSpPr>
          <p:nvPr/>
        </p:nvSpPr>
        <p:spPr>
          <a:xfrm>
            <a:off x="2440706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>
            <a:spLocks noChangeAspect="1"/>
          </p:cNvSpPr>
          <p:nvPr/>
        </p:nvSpPr>
        <p:spPr>
          <a:xfrm>
            <a:off x="2733469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>
            <a:spLocks noChangeAspect="1"/>
          </p:cNvSpPr>
          <p:nvPr/>
        </p:nvSpPr>
        <p:spPr>
          <a:xfrm>
            <a:off x="3026232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>
            <a:spLocks noChangeAspect="1"/>
          </p:cNvSpPr>
          <p:nvPr/>
        </p:nvSpPr>
        <p:spPr>
          <a:xfrm>
            <a:off x="3318995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>
            <a:spLocks noChangeAspect="1"/>
          </p:cNvSpPr>
          <p:nvPr/>
        </p:nvSpPr>
        <p:spPr>
          <a:xfrm>
            <a:off x="3611758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>
            <a:spLocks noChangeAspect="1"/>
          </p:cNvSpPr>
          <p:nvPr/>
        </p:nvSpPr>
        <p:spPr>
          <a:xfrm>
            <a:off x="3904521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>
            <a:spLocks noChangeAspect="1"/>
          </p:cNvSpPr>
          <p:nvPr/>
        </p:nvSpPr>
        <p:spPr>
          <a:xfrm>
            <a:off x="4197284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>
            <a:spLocks noChangeAspect="1"/>
          </p:cNvSpPr>
          <p:nvPr/>
        </p:nvSpPr>
        <p:spPr>
          <a:xfrm>
            <a:off x="4490047" y="1570409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58815" y="1308799"/>
            <a:ext cx="585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4760663" y="1279010"/>
            <a:ext cx="3544290" cy="900863"/>
            <a:chOff x="4647567" y="2680401"/>
            <a:chExt cx="3544290" cy="900863"/>
          </a:xfrm>
        </p:grpSpPr>
        <p:cxnSp>
          <p:nvCxnSpPr>
            <p:cNvPr id="45" name="Straight Connector 44"/>
            <p:cNvCxnSpPr/>
            <p:nvPr/>
          </p:nvCxnSpPr>
          <p:spPr>
            <a:xfrm flipV="1">
              <a:off x="4647567" y="3115936"/>
              <a:ext cx="3535312" cy="2"/>
            </a:xfrm>
            <a:prstGeom prst="line">
              <a:avLst/>
            </a:prstGeom>
            <a:ln w="635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4674203" y="2680401"/>
              <a:ext cx="8978" cy="871074"/>
            </a:xfrm>
            <a:prstGeom prst="line">
              <a:avLst/>
            </a:prstGeom>
            <a:ln w="635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8182879" y="2710190"/>
              <a:ext cx="8978" cy="871074"/>
            </a:xfrm>
            <a:prstGeom prst="line">
              <a:avLst/>
            </a:prstGeom>
            <a:ln w="635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Oval 47"/>
          <p:cNvSpPr/>
          <p:nvPr/>
        </p:nvSpPr>
        <p:spPr>
          <a:xfrm>
            <a:off x="4862690" y="2286888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5155452" y="2286888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5448215" y="2286888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5740979" y="2286888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6033741" y="2286888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6326504" y="2286888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6619268" y="2282696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6912030" y="2282696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7204793" y="2282696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7497557" y="2282696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7790319" y="2282696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8083082" y="2282696"/>
            <a:ext cx="137493" cy="11912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06072" y="1308799"/>
            <a:ext cx="585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712704" y="1303484"/>
            <a:ext cx="1475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inches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268336" y="2823210"/>
            <a:ext cx="640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06877" y="3336250"/>
            <a:ext cx="2917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 +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= 25</a:t>
            </a:r>
          </a:p>
        </p:txBody>
      </p:sp>
      <p:sp>
        <p:nvSpPr>
          <p:cNvPr id="66" name="Rectangle 65"/>
          <p:cNvSpPr/>
          <p:nvPr/>
        </p:nvSpPr>
        <p:spPr>
          <a:xfrm>
            <a:off x="3763633" y="2823210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 </a:t>
            </a:r>
            <a:r>
              <a:rPr lang="en-US" sz="2800" u="sng" dirty="0" smtClean="0">
                <a:solidFill>
                  <a:srgbClr val="E86D1F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u="sng" dirty="0">
                <a:solidFill>
                  <a:srgbClr val="E86D1F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 </a:t>
            </a:r>
            <a:endParaRPr lang="en-US" dirty="0"/>
          </a:p>
        </p:txBody>
      </p:sp>
      <p:sp>
        <p:nvSpPr>
          <p:cNvPr id="68" name="Rectangle 67"/>
          <p:cNvSpPr/>
          <p:nvPr/>
        </p:nvSpPr>
        <p:spPr>
          <a:xfrm>
            <a:off x="4722752" y="2813030"/>
            <a:ext cx="1018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>
                <a:solidFill>
                  <a:srgbClr val="E86D1F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25</a:t>
            </a:r>
          </a:p>
        </p:txBody>
      </p:sp>
      <p:sp>
        <p:nvSpPr>
          <p:cNvPr id="69" name="Rectangle 68"/>
          <p:cNvSpPr/>
          <p:nvPr/>
        </p:nvSpPr>
        <p:spPr>
          <a:xfrm>
            <a:off x="976890" y="1397625"/>
            <a:ext cx="3788709" cy="63476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749184" y="1389360"/>
            <a:ext cx="3546792" cy="63476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971362" y="2040657"/>
            <a:ext cx="3788709" cy="63476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4743656" y="2032392"/>
            <a:ext cx="3546792" cy="63476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1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0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500"/>
                            </p:stCondLst>
                            <p:childTnLst>
                              <p:par>
                                <p:cTn id="1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4500"/>
                            </p:stCondLst>
                            <p:childTnLst>
                              <p:par>
                                <p:cTn id="2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500"/>
                            </p:stCondLst>
                            <p:childTnLst>
                              <p:par>
                                <p:cTn id="2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3" grpId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/>
      <p:bldP spid="61" grpId="0"/>
      <p:bldP spid="62" grpId="0"/>
      <p:bldP spid="63" grpId="0"/>
      <p:bldP spid="66" grpId="0"/>
      <p:bldP spid="68" grpId="0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771900" y="1579951"/>
            <a:ext cx="4686300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37760" y="1126153"/>
            <a:ext cx="89033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rope was 30 feet long. After I cut some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off,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18 feet was left. How much did I cut off? </a:t>
            </a:r>
          </a:p>
        </p:txBody>
      </p:sp>
      <p:sp>
        <p:nvSpPr>
          <p:cNvPr id="4" name="Oval Callout 3"/>
          <p:cNvSpPr/>
          <p:nvPr/>
        </p:nvSpPr>
        <p:spPr>
          <a:xfrm>
            <a:off x="6269306" y="2286000"/>
            <a:ext cx="2605461" cy="1425744"/>
          </a:xfrm>
          <a:prstGeom prst="wedgeEllipseCallout">
            <a:avLst>
              <a:gd name="adj1" fmla="val -47616"/>
              <a:gd name="adj2" fmla="val -51212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6186" y="2454445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sp>
        <p:nvSpPr>
          <p:cNvPr id="6" name="Oval Callout 5"/>
          <p:cNvSpPr/>
          <p:nvPr/>
        </p:nvSpPr>
        <p:spPr>
          <a:xfrm>
            <a:off x="435376" y="2286000"/>
            <a:ext cx="2353709" cy="1425744"/>
          </a:xfrm>
          <a:prstGeom prst="wedgeEllipseCallout">
            <a:avLst>
              <a:gd name="adj1" fmla="val 46901"/>
              <a:gd name="adj2" fmla="val -5180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6380" y="2698908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 I know?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000500"/>
            <a:ext cx="3381375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75" y="3933825"/>
            <a:ext cx="11144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>
            <a:off x="5381624" y="3510862"/>
            <a:ext cx="789647" cy="614324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982527" y="3157812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126330" y="1136538"/>
            <a:ext cx="89115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A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rope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was 30 feet long. After I cut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some off,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37760" y="1125855"/>
            <a:ext cx="89033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rope was 30 feet long. After I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cut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some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off,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18 feet was left. How much did I cut off? </a:t>
            </a:r>
          </a:p>
        </p:txBody>
      </p:sp>
    </p:spTree>
    <p:extLst>
      <p:ext uri="{BB962C8B-B14F-4D97-AF65-F5344CB8AC3E}">
        <p14:creationId xmlns:p14="http://schemas.microsoft.com/office/powerpoint/2010/main" val="11211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8177 0.0083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0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" grpId="0" build="p"/>
      <p:bldP spid="4" grpId="0" animBg="1"/>
      <p:bldP spid="5" grpId="0"/>
      <p:bldP spid="6" grpId="0" animBg="1"/>
      <p:bldP spid="7" grpId="0"/>
      <p:bldP spid="18" grpId="0" build="p"/>
      <p:bldP spid="20" grpId="0" build="p"/>
      <p:bldP spid="2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868" y="3764346"/>
            <a:ext cx="1010174" cy="1038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1" name="Rectangle 110"/>
          <p:cNvSpPr>
            <a:spLocks noChangeAspect="1"/>
          </p:cNvSpPr>
          <p:nvPr/>
        </p:nvSpPr>
        <p:spPr>
          <a:xfrm>
            <a:off x="3537656" y="2889421"/>
            <a:ext cx="685800" cy="6858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3968692" y="2970711"/>
            <a:ext cx="21273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1 inch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2" name="Rectangle 101"/>
          <p:cNvSpPr>
            <a:spLocks noChangeAspect="1"/>
          </p:cNvSpPr>
          <p:nvPr/>
        </p:nvSpPr>
        <p:spPr>
          <a:xfrm>
            <a:off x="6096567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3" name="Rectangle 102"/>
          <p:cNvSpPr>
            <a:spLocks noChangeAspect="1"/>
          </p:cNvSpPr>
          <p:nvPr/>
        </p:nvSpPr>
        <p:spPr>
          <a:xfrm>
            <a:off x="6356944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4" name="Rectangle 103"/>
          <p:cNvSpPr>
            <a:spLocks noChangeAspect="1"/>
          </p:cNvSpPr>
          <p:nvPr/>
        </p:nvSpPr>
        <p:spPr>
          <a:xfrm>
            <a:off x="6617321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5" name="Rectangle 104"/>
          <p:cNvSpPr>
            <a:spLocks noChangeAspect="1"/>
          </p:cNvSpPr>
          <p:nvPr/>
        </p:nvSpPr>
        <p:spPr>
          <a:xfrm>
            <a:off x="6877698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6" name="Rectangle 105"/>
          <p:cNvSpPr>
            <a:spLocks noChangeAspect="1"/>
          </p:cNvSpPr>
          <p:nvPr/>
        </p:nvSpPr>
        <p:spPr>
          <a:xfrm>
            <a:off x="7138075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7" name="Rectangle 106"/>
          <p:cNvSpPr>
            <a:spLocks noChangeAspect="1"/>
          </p:cNvSpPr>
          <p:nvPr/>
        </p:nvSpPr>
        <p:spPr>
          <a:xfrm>
            <a:off x="7398452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8" name="Rectangle 107"/>
          <p:cNvSpPr>
            <a:spLocks noChangeAspect="1"/>
          </p:cNvSpPr>
          <p:nvPr/>
        </p:nvSpPr>
        <p:spPr>
          <a:xfrm>
            <a:off x="7658829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9" name="Rectangle 108"/>
          <p:cNvSpPr>
            <a:spLocks noChangeAspect="1"/>
          </p:cNvSpPr>
          <p:nvPr/>
        </p:nvSpPr>
        <p:spPr>
          <a:xfrm>
            <a:off x="7919206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0" name="Rectangle 109"/>
          <p:cNvSpPr>
            <a:spLocks noChangeAspect="1"/>
          </p:cNvSpPr>
          <p:nvPr/>
        </p:nvSpPr>
        <p:spPr>
          <a:xfrm>
            <a:off x="8179581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3" name="Text Placeholder 2"/>
          <p:cNvSpPr txBox="1">
            <a:spLocks/>
          </p:cNvSpPr>
          <p:nvPr/>
        </p:nvSpPr>
        <p:spPr bwMode="auto">
          <a:xfrm>
            <a:off x="3955641" y="2970711"/>
            <a:ext cx="21273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1 foot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" y="1257300"/>
            <a:ext cx="89094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rope was 30 feet long. After I cut some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off, 18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feet was left. How much did I cut off? </a:t>
            </a: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628650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>
            <a:spLocks noChangeAspect="1"/>
          </p:cNvSpPr>
          <p:nvPr/>
        </p:nvSpPr>
        <p:spPr>
          <a:xfrm>
            <a:off x="889027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>
            <a:spLocks noChangeAspect="1"/>
          </p:cNvSpPr>
          <p:nvPr/>
        </p:nvSpPr>
        <p:spPr>
          <a:xfrm>
            <a:off x="1149404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4" name="Rectangle 83"/>
          <p:cNvSpPr>
            <a:spLocks noChangeAspect="1"/>
          </p:cNvSpPr>
          <p:nvPr/>
        </p:nvSpPr>
        <p:spPr>
          <a:xfrm>
            <a:off x="1409781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5" name="Rectangle 84"/>
          <p:cNvSpPr>
            <a:spLocks noChangeAspect="1"/>
          </p:cNvSpPr>
          <p:nvPr/>
        </p:nvSpPr>
        <p:spPr>
          <a:xfrm>
            <a:off x="1670158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6" name="Rectangle 85"/>
          <p:cNvSpPr>
            <a:spLocks noChangeAspect="1"/>
          </p:cNvSpPr>
          <p:nvPr/>
        </p:nvSpPr>
        <p:spPr>
          <a:xfrm>
            <a:off x="1930535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7" name="Rectangle 86"/>
          <p:cNvSpPr>
            <a:spLocks noChangeAspect="1"/>
          </p:cNvSpPr>
          <p:nvPr/>
        </p:nvSpPr>
        <p:spPr>
          <a:xfrm>
            <a:off x="2190912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8" name="Rectangle 87"/>
          <p:cNvSpPr>
            <a:spLocks noChangeAspect="1"/>
          </p:cNvSpPr>
          <p:nvPr/>
        </p:nvSpPr>
        <p:spPr>
          <a:xfrm>
            <a:off x="2451289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9" name="Rectangle 88"/>
          <p:cNvSpPr>
            <a:spLocks noChangeAspect="1"/>
          </p:cNvSpPr>
          <p:nvPr/>
        </p:nvSpPr>
        <p:spPr>
          <a:xfrm>
            <a:off x="2711666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0" name="Rectangle 89"/>
          <p:cNvSpPr>
            <a:spLocks noChangeAspect="1"/>
          </p:cNvSpPr>
          <p:nvPr/>
        </p:nvSpPr>
        <p:spPr>
          <a:xfrm>
            <a:off x="2972043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1" name="Rectangle 90"/>
          <p:cNvSpPr>
            <a:spLocks noChangeAspect="1"/>
          </p:cNvSpPr>
          <p:nvPr/>
        </p:nvSpPr>
        <p:spPr>
          <a:xfrm>
            <a:off x="3232420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" name="Rectangle 91"/>
          <p:cNvSpPr>
            <a:spLocks noChangeAspect="1"/>
          </p:cNvSpPr>
          <p:nvPr/>
        </p:nvSpPr>
        <p:spPr>
          <a:xfrm>
            <a:off x="3492797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3" name="Rectangle 92"/>
          <p:cNvSpPr>
            <a:spLocks noChangeAspect="1"/>
          </p:cNvSpPr>
          <p:nvPr/>
        </p:nvSpPr>
        <p:spPr>
          <a:xfrm>
            <a:off x="3753174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4" name="Rectangle 93"/>
          <p:cNvSpPr>
            <a:spLocks noChangeAspect="1"/>
          </p:cNvSpPr>
          <p:nvPr/>
        </p:nvSpPr>
        <p:spPr>
          <a:xfrm>
            <a:off x="4013551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>
            <a:spLocks noChangeAspect="1"/>
          </p:cNvSpPr>
          <p:nvPr/>
        </p:nvSpPr>
        <p:spPr>
          <a:xfrm>
            <a:off x="4273928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6" name="Rectangle 95"/>
          <p:cNvSpPr>
            <a:spLocks noChangeAspect="1"/>
          </p:cNvSpPr>
          <p:nvPr/>
        </p:nvSpPr>
        <p:spPr>
          <a:xfrm>
            <a:off x="4534305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7" name="Rectangle 96"/>
          <p:cNvSpPr>
            <a:spLocks noChangeAspect="1"/>
          </p:cNvSpPr>
          <p:nvPr/>
        </p:nvSpPr>
        <p:spPr>
          <a:xfrm>
            <a:off x="4794682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8" name="Rectangle 97"/>
          <p:cNvSpPr>
            <a:spLocks noChangeAspect="1"/>
          </p:cNvSpPr>
          <p:nvPr/>
        </p:nvSpPr>
        <p:spPr>
          <a:xfrm>
            <a:off x="5055059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9" name="Rectangle 98"/>
          <p:cNvSpPr>
            <a:spLocks noChangeAspect="1"/>
          </p:cNvSpPr>
          <p:nvPr/>
        </p:nvSpPr>
        <p:spPr>
          <a:xfrm>
            <a:off x="5315436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0" name="Rectangle 99"/>
          <p:cNvSpPr>
            <a:spLocks noChangeAspect="1"/>
          </p:cNvSpPr>
          <p:nvPr/>
        </p:nvSpPr>
        <p:spPr>
          <a:xfrm>
            <a:off x="5575813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1" name="Rectangle 100"/>
          <p:cNvSpPr>
            <a:spLocks noChangeAspect="1"/>
          </p:cNvSpPr>
          <p:nvPr/>
        </p:nvSpPr>
        <p:spPr>
          <a:xfrm>
            <a:off x="5836190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3753173" y="1700063"/>
            <a:ext cx="4681171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7" name="Text Placeholder 2"/>
          <p:cNvSpPr txBox="1">
            <a:spLocks/>
          </p:cNvSpPr>
          <p:nvPr/>
        </p:nvSpPr>
        <p:spPr bwMode="auto">
          <a:xfrm>
            <a:off x="114300" y="1255097"/>
            <a:ext cx="89094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rope was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30 feet long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. After I cut some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off, 18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feet was left. How much did I cut off? </a:t>
            </a:r>
          </a:p>
        </p:txBody>
      </p:sp>
      <p:sp>
        <p:nvSpPr>
          <p:cNvPr id="118" name="Text Placeholder 2"/>
          <p:cNvSpPr txBox="1">
            <a:spLocks/>
          </p:cNvSpPr>
          <p:nvPr/>
        </p:nvSpPr>
        <p:spPr bwMode="auto">
          <a:xfrm>
            <a:off x="118110" y="1258907"/>
            <a:ext cx="89094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rope was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30 feet long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. After I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cut some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off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, 18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feet was left. How much did I cut off? </a:t>
            </a:r>
          </a:p>
        </p:txBody>
      </p:sp>
      <p:sp>
        <p:nvSpPr>
          <p:cNvPr id="119" name="Text Placeholder 2"/>
          <p:cNvSpPr txBox="1">
            <a:spLocks/>
          </p:cNvSpPr>
          <p:nvPr/>
        </p:nvSpPr>
        <p:spPr bwMode="auto">
          <a:xfrm>
            <a:off x="110490" y="1262717"/>
            <a:ext cx="89094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rope was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30 feet long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. After I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cut some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off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,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18 </a:t>
            </a:r>
            <a:r>
              <a:rPr lang="en-US" sz="2800" u="sng" dirty="0">
                <a:solidFill>
                  <a:schemeClr val="accent1"/>
                </a:solidFill>
                <a:latin typeface="Orly's Font 2" pitchFamily="66" charset="0"/>
              </a:rPr>
              <a:t>feet was left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. How much did I cut off? </a:t>
            </a:r>
          </a:p>
        </p:txBody>
      </p:sp>
      <p:sp>
        <p:nvSpPr>
          <p:cNvPr id="120" name="Text Placeholder 2"/>
          <p:cNvSpPr txBox="1">
            <a:spLocks/>
          </p:cNvSpPr>
          <p:nvPr/>
        </p:nvSpPr>
        <p:spPr bwMode="auto">
          <a:xfrm>
            <a:off x="7292968" y="993487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3099425" y="1253407"/>
            <a:ext cx="743187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2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163" y="3905141"/>
            <a:ext cx="6339444" cy="75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Oval 125"/>
          <p:cNvSpPr/>
          <p:nvPr/>
        </p:nvSpPr>
        <p:spPr>
          <a:xfrm>
            <a:off x="5182441" y="2660821"/>
            <a:ext cx="3341866" cy="114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9" name="Text Placeholder 3"/>
          <p:cNvSpPr txBox="1">
            <a:spLocks/>
          </p:cNvSpPr>
          <p:nvPr/>
        </p:nvSpPr>
        <p:spPr bwMode="auto">
          <a:xfrm>
            <a:off x="6118655" y="2696200"/>
            <a:ext cx="1556649" cy="39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ut off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7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1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5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1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3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5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1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3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1" grpId="1" animBg="1"/>
      <p:bldP spid="111" grpId="2" animBg="1"/>
      <p:bldP spid="112" grpId="0" build="p"/>
      <p:bldP spid="112" grpId="1" build="allAtOnce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3" grpId="0" build="p"/>
      <p:bldP spid="113" grpId="1" build="allAtOnce"/>
      <p:bldP spid="4" grpId="0" build="p"/>
      <p:bldP spid="51" grpId="0" animBg="1"/>
      <p:bldP spid="5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100" grpId="0" animBg="1"/>
      <p:bldP spid="101" grpId="0" animBg="1"/>
      <p:bldP spid="116" grpId="0" animBg="1"/>
      <p:bldP spid="117" grpId="0" build="p"/>
      <p:bldP spid="118" grpId="0" build="p"/>
      <p:bldP spid="119" grpId="0" build="p"/>
      <p:bldP spid="120" grpId="0" build="p"/>
      <p:bldP spid="122" grpId="0" animBg="1"/>
      <p:bldP spid="122" grpId="1" animBg="1"/>
      <p:bldP spid="126" grpId="0" animBg="1"/>
      <p:bldP spid="1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spect="1"/>
          </p:cNvSpPr>
          <p:nvPr/>
        </p:nvSpPr>
        <p:spPr>
          <a:xfrm>
            <a:off x="623037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883414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Text Placeholder 3"/>
          <p:cNvSpPr txBox="1">
            <a:spLocks/>
          </p:cNvSpPr>
          <p:nvPr/>
        </p:nvSpPr>
        <p:spPr bwMode="auto">
          <a:xfrm>
            <a:off x="1201059" y="2864574"/>
            <a:ext cx="3772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 cut off </a:t>
            </a:r>
            <a:r>
              <a:rPr lang="en-US" sz="2800" u="sng" dirty="0" smtClean="0">
                <a:solidFill>
                  <a:schemeClr val="accent5"/>
                </a:solidFill>
                <a:latin typeface="Orly's Font 2" pitchFamily="66" charset="0"/>
              </a:rPr>
              <a:t>12 feet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.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6096567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6356944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617321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6877698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7138075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7398452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7658829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7919206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8179581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>
            <a:spLocks noChangeAspect="1"/>
          </p:cNvSpPr>
          <p:nvPr/>
        </p:nvSpPr>
        <p:spPr>
          <a:xfrm>
            <a:off x="1143791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1404168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>
            <a:spLocks noChangeAspect="1"/>
          </p:cNvSpPr>
          <p:nvPr/>
        </p:nvSpPr>
        <p:spPr>
          <a:xfrm>
            <a:off x="1664545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>
            <a:spLocks noChangeAspect="1"/>
          </p:cNvSpPr>
          <p:nvPr/>
        </p:nvSpPr>
        <p:spPr>
          <a:xfrm>
            <a:off x="1924922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>
            <a:spLocks noChangeAspect="1"/>
          </p:cNvSpPr>
          <p:nvPr/>
        </p:nvSpPr>
        <p:spPr>
          <a:xfrm>
            <a:off x="2185299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2445676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2706053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2966430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3226807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3487184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>
            <a:spLocks noChangeAspect="1"/>
          </p:cNvSpPr>
          <p:nvPr/>
        </p:nvSpPr>
        <p:spPr>
          <a:xfrm>
            <a:off x="3747561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>
            <a:spLocks noChangeAspect="1"/>
          </p:cNvSpPr>
          <p:nvPr/>
        </p:nvSpPr>
        <p:spPr>
          <a:xfrm>
            <a:off x="4007938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>
            <a:spLocks noChangeAspect="1"/>
          </p:cNvSpPr>
          <p:nvPr/>
        </p:nvSpPr>
        <p:spPr>
          <a:xfrm>
            <a:off x="4268315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>
            <a:spLocks noChangeAspect="1"/>
          </p:cNvSpPr>
          <p:nvPr/>
        </p:nvSpPr>
        <p:spPr>
          <a:xfrm>
            <a:off x="4528692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>
            <a:spLocks noChangeAspect="1"/>
          </p:cNvSpPr>
          <p:nvPr/>
        </p:nvSpPr>
        <p:spPr>
          <a:xfrm>
            <a:off x="4789069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>
            <a:spLocks noChangeAspect="1"/>
          </p:cNvSpPr>
          <p:nvPr/>
        </p:nvSpPr>
        <p:spPr>
          <a:xfrm>
            <a:off x="5049446" y="4540178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>
            <a:spLocks noChangeAspect="1"/>
          </p:cNvSpPr>
          <p:nvPr/>
        </p:nvSpPr>
        <p:spPr>
          <a:xfrm>
            <a:off x="5315436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>
            <a:spLocks noChangeAspect="1"/>
          </p:cNvSpPr>
          <p:nvPr/>
        </p:nvSpPr>
        <p:spPr>
          <a:xfrm>
            <a:off x="5575813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>
            <a:spLocks noChangeAspect="1"/>
          </p:cNvSpPr>
          <p:nvPr/>
        </p:nvSpPr>
        <p:spPr>
          <a:xfrm>
            <a:off x="5836190" y="3104939"/>
            <a:ext cx="254764" cy="254764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5182441" y="2660821"/>
            <a:ext cx="3341866" cy="114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 bwMode="auto">
          <a:xfrm>
            <a:off x="6118655" y="2696200"/>
            <a:ext cx="1556649" cy="39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ut off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5374816" y="3178879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5634100" y="3182829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5907248" y="3170953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6166532" y="3174903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6416262" y="3177506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6675546" y="3181456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6948694" y="3169580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7207978" y="3173530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7451556" y="3172183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7710840" y="3176133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7983988" y="3164257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8243272" y="3168207"/>
            <a:ext cx="127382" cy="12738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 bwMode="auto">
          <a:xfrm>
            <a:off x="6543644" y="3378669"/>
            <a:ext cx="6205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 bwMode="auto">
          <a:xfrm>
            <a:off x="3225012" y="1088291"/>
            <a:ext cx="77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" name="Text Placeholder 3"/>
          <p:cNvSpPr txBox="1">
            <a:spLocks/>
          </p:cNvSpPr>
          <p:nvPr/>
        </p:nvSpPr>
        <p:spPr bwMode="auto">
          <a:xfrm>
            <a:off x="3836276" y="1117258"/>
            <a:ext cx="77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7" name="Text Placeholder 3"/>
          <p:cNvSpPr txBox="1">
            <a:spLocks/>
          </p:cNvSpPr>
          <p:nvPr/>
        </p:nvSpPr>
        <p:spPr bwMode="auto">
          <a:xfrm>
            <a:off x="4585687" y="1110589"/>
            <a:ext cx="9783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18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 bwMode="auto">
          <a:xfrm>
            <a:off x="3099425" y="1701615"/>
            <a:ext cx="2923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30 - 12 = 18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623036" y="4368532"/>
            <a:ext cx="4751779" cy="6606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304210" y="2919471"/>
            <a:ext cx="3130135" cy="6606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351065" y="2916186"/>
            <a:ext cx="3130135" cy="6606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23035" y="4368532"/>
            <a:ext cx="4751779" cy="6606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04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5" grpId="0"/>
      <p:bldP spid="56" grpId="0"/>
      <p:bldP spid="57" grpId="0"/>
      <p:bldP spid="58" grpId="0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solve length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adding and subtracting with color tiles.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lesson, you will solve length word problems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adding and subtracting with color tiles. </a:t>
            </a: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473">
            <a:off x="504479" y="1268623"/>
            <a:ext cx="1194944" cy="3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94870" y="1214218"/>
            <a:ext cx="2389187" cy="189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00086" y="1321013"/>
            <a:ext cx="32721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Measurement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1800" y="1253283"/>
            <a:ext cx="3200400" cy="6604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190865"/>
            <a:ext cx="3167804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0" t="8999" r="6001" b="26720"/>
          <a:stretch/>
        </p:blipFill>
        <p:spPr bwMode="auto">
          <a:xfrm>
            <a:off x="4343400" y="2108839"/>
            <a:ext cx="979047" cy="1108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7358">
            <a:off x="227518" y="1984791"/>
            <a:ext cx="2941367" cy="351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513609"/>
            <a:ext cx="20574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005" y="3381262"/>
            <a:ext cx="14478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80" y="3196059"/>
            <a:ext cx="5762625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000523" y="511370"/>
            <a:ext cx="34698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Measuring Length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66367" y="443640"/>
            <a:ext cx="3494004" cy="6604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1"/>
              </a:solidFill>
            </a:endParaRPr>
          </a:p>
        </p:txBody>
      </p:sp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036" y="1828800"/>
            <a:ext cx="32686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>
            <a:off x="3817936" y="1714500"/>
            <a:ext cx="1782763" cy="1143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2332036" y="1714500"/>
            <a:ext cx="1485900" cy="4572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485900"/>
            <a:ext cx="1962150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4188257" y="4800600"/>
            <a:ext cx="612343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1714500" y="4800600"/>
            <a:ext cx="2251867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70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980" y="1978614"/>
            <a:ext cx="6339444" cy="75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spect="1"/>
          </p:cNvSpPr>
          <p:nvPr/>
        </p:nvSpPr>
        <p:spPr>
          <a:xfrm>
            <a:off x="3543300" y="3564346"/>
            <a:ext cx="457200" cy="4572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4291502" y="332561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4914900" y="3564346"/>
            <a:ext cx="457200" cy="4572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5600700" y="3315490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1943100"/>
            <a:ext cx="3117985" cy="962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spect="1"/>
          </p:cNvSpPr>
          <p:nvPr/>
        </p:nvSpPr>
        <p:spPr>
          <a:xfrm>
            <a:off x="3184451" y="2905202"/>
            <a:ext cx="457200" cy="4572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3657598" y="2905202"/>
            <a:ext cx="457200" cy="4572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4125430" y="2905202"/>
            <a:ext cx="457200" cy="4572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4582630" y="2905202"/>
            <a:ext cx="457200" cy="4572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5039830" y="2905202"/>
            <a:ext cx="457200" cy="4572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5507662" y="2905202"/>
            <a:ext cx="457200" cy="4572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135275" y="1714500"/>
            <a:ext cx="1" cy="2514600"/>
          </a:xfrm>
          <a:prstGeom prst="line">
            <a:avLst/>
          </a:prstGeom>
          <a:ln w="381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36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980" y="1978614"/>
            <a:ext cx="6339444" cy="75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spect="1"/>
          </p:cNvSpPr>
          <p:nvPr/>
        </p:nvSpPr>
        <p:spPr>
          <a:xfrm>
            <a:off x="3543300" y="3564346"/>
            <a:ext cx="457200" cy="4572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4291502" y="3325618"/>
            <a:ext cx="457200" cy="457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4914900" y="3564346"/>
            <a:ext cx="457200" cy="4572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5600700" y="3315490"/>
            <a:ext cx="457200" cy="457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45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76013E-6 L -0.2125 -0.357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25" y="-178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4290984" y="1448029"/>
            <a:ext cx="4389510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52812" y="1876175"/>
            <a:ext cx="4389510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776" y="3657221"/>
            <a:ext cx="1718985" cy="1651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566" y="3665416"/>
            <a:ext cx="1917886" cy="1643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Oval Callout 11"/>
          <p:cNvSpPr/>
          <p:nvPr/>
        </p:nvSpPr>
        <p:spPr>
          <a:xfrm>
            <a:off x="6269306" y="2403101"/>
            <a:ext cx="2605461" cy="1425744"/>
          </a:xfrm>
          <a:prstGeom prst="wedgeEllipseCallout">
            <a:avLst>
              <a:gd name="adj1" fmla="val -47616"/>
              <a:gd name="adj2" fmla="val -51212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6186" y="2571546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figure out?</a:t>
            </a:r>
          </a:p>
        </p:txBody>
      </p:sp>
      <p:sp>
        <p:nvSpPr>
          <p:cNvPr id="14" name="Oval Callout 13"/>
          <p:cNvSpPr/>
          <p:nvPr/>
        </p:nvSpPr>
        <p:spPr>
          <a:xfrm>
            <a:off x="435376" y="2403101"/>
            <a:ext cx="2353709" cy="1425744"/>
          </a:xfrm>
          <a:prstGeom prst="wedgeEllipseCallout">
            <a:avLst>
              <a:gd name="adj1" fmla="val 46901"/>
              <a:gd name="adj2" fmla="val -5180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6380" y="2816009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 I know?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592564" y="4936842"/>
            <a:ext cx="1311212" cy="349893"/>
            <a:chOff x="4000499" y="4686300"/>
            <a:chExt cx="854013" cy="242586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4000499" y="4800600"/>
              <a:ext cx="854013" cy="0"/>
            </a:xfrm>
            <a:prstGeom prst="line">
              <a:avLst/>
            </a:prstGeom>
            <a:ln w="38100">
              <a:solidFill>
                <a:schemeClr val="accent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4000499" y="4686300"/>
              <a:ext cx="0" cy="228600"/>
            </a:xfrm>
            <a:prstGeom prst="line">
              <a:avLst/>
            </a:prstGeom>
            <a:ln w="38100">
              <a:solidFill>
                <a:schemeClr val="accent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852100" y="4700286"/>
              <a:ext cx="0" cy="228600"/>
            </a:xfrm>
            <a:prstGeom prst="line">
              <a:avLst/>
            </a:prstGeom>
            <a:ln w="38100">
              <a:solidFill>
                <a:schemeClr val="accent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4104783" y="4675232"/>
            <a:ext cx="28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</a:t>
            </a:r>
            <a:endParaRPr lang="en-US" sz="2800" dirty="0" smtClean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416418" y="1015305"/>
            <a:ext cx="8458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recess, Paul jumped 13 inches.  Nancy jumped 25 inches.  How much farther did Nancy jump than Paul?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417865" y="1017596"/>
            <a:ext cx="8458200" cy="926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recess, </a:t>
            </a:r>
            <a:r>
              <a:rPr lang="en-US" sz="2800" u="sng" dirty="0" smtClean="0">
                <a:solidFill>
                  <a:schemeClr val="accent1"/>
                </a:solidFill>
              </a:rPr>
              <a:t>Paul jumped 13 inches</a:t>
            </a:r>
            <a:r>
              <a:rPr lang="en-US" sz="2800" dirty="0" smtClean="0">
                <a:solidFill>
                  <a:schemeClr val="accent1"/>
                </a:solidFill>
              </a:rPr>
              <a:t>.  Nancy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416567" y="1016894"/>
            <a:ext cx="8458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recess, </a:t>
            </a:r>
            <a:r>
              <a:rPr lang="en-US" sz="2800" u="sng" dirty="0" smtClean="0">
                <a:solidFill>
                  <a:schemeClr val="accent1"/>
                </a:solidFill>
              </a:rPr>
              <a:t>Paul jumped 13 inches</a:t>
            </a:r>
            <a:r>
              <a:rPr lang="en-US" sz="2800" dirty="0" smtClean="0">
                <a:solidFill>
                  <a:schemeClr val="accent1"/>
                </a:solidFill>
              </a:rPr>
              <a:t>.  </a:t>
            </a:r>
            <a:r>
              <a:rPr lang="en-US" sz="2800" u="sng" dirty="0" smtClean="0">
                <a:solidFill>
                  <a:schemeClr val="accent1"/>
                </a:solidFill>
              </a:rPr>
              <a:t>Nancy jumped 25 inches</a:t>
            </a:r>
            <a:r>
              <a:rPr lang="en-US" sz="2800" dirty="0" smtClean="0">
                <a:solidFill>
                  <a:schemeClr val="accent1"/>
                </a:solidFill>
              </a:rPr>
              <a:t>.  How much farther did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98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12" grpId="0" animBg="1"/>
      <p:bldP spid="13" grpId="0"/>
      <p:bldP spid="14" grpId="0" animBg="1"/>
      <p:bldP spid="15" grpId="0"/>
      <p:bldP spid="20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290984" y="1813307"/>
            <a:ext cx="4389510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52812" y="2241453"/>
            <a:ext cx="4389510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18467" y="1399342"/>
            <a:ext cx="8458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recess, Paul jumped 13 inches.  Nancy jumped 25 inches.  How much farther did Nancy jump than Paul?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18201" y="1396933"/>
            <a:ext cx="8458200" cy="926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recess, </a:t>
            </a:r>
            <a:r>
              <a:rPr lang="en-US" sz="2800" u="sng" dirty="0" smtClean="0">
                <a:solidFill>
                  <a:schemeClr val="accent1"/>
                </a:solidFill>
              </a:rPr>
              <a:t>Paul jumped 13 inches</a:t>
            </a:r>
            <a:r>
              <a:rPr lang="en-US" sz="2800" dirty="0" smtClean="0">
                <a:solidFill>
                  <a:schemeClr val="accent1"/>
                </a:solidFill>
              </a:rPr>
              <a:t>.  Nancy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417219" y="1399121"/>
            <a:ext cx="8458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At recess, </a:t>
            </a:r>
            <a:r>
              <a:rPr lang="en-US" sz="2800" u="sng" dirty="0" smtClean="0">
                <a:solidFill>
                  <a:schemeClr val="accent1"/>
                </a:solidFill>
              </a:rPr>
              <a:t>Paul jumped 13 inches</a:t>
            </a:r>
            <a:r>
              <a:rPr lang="en-US" sz="2800" dirty="0" smtClean="0">
                <a:solidFill>
                  <a:schemeClr val="accent1"/>
                </a:solidFill>
              </a:rPr>
              <a:t>.  </a:t>
            </a:r>
            <a:r>
              <a:rPr lang="en-US" sz="2800" u="sng" dirty="0" smtClean="0">
                <a:solidFill>
                  <a:schemeClr val="accent1"/>
                </a:solidFill>
              </a:rPr>
              <a:t>Nancy jumped 25 inches</a:t>
            </a:r>
            <a:r>
              <a:rPr lang="en-US" sz="2800" dirty="0" smtClean="0">
                <a:solidFill>
                  <a:schemeClr val="accent1"/>
                </a:solidFill>
              </a:rPr>
              <a:t>.  How much farther did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868284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1" name="Rectangle 60"/>
          <p:cNvSpPr>
            <a:spLocks noChangeAspect="1"/>
          </p:cNvSpPr>
          <p:nvPr/>
        </p:nvSpPr>
        <p:spPr>
          <a:xfrm>
            <a:off x="1161047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>
            <a:spLocks noChangeAspect="1"/>
          </p:cNvSpPr>
          <p:nvPr/>
        </p:nvSpPr>
        <p:spPr>
          <a:xfrm>
            <a:off x="1453810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>
            <a:spLocks noChangeAspect="1"/>
          </p:cNvSpPr>
          <p:nvPr/>
        </p:nvSpPr>
        <p:spPr>
          <a:xfrm>
            <a:off x="1746573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>
            <a:spLocks noChangeAspect="1"/>
          </p:cNvSpPr>
          <p:nvPr/>
        </p:nvSpPr>
        <p:spPr>
          <a:xfrm>
            <a:off x="2039336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>
            <a:spLocks noChangeAspect="1"/>
          </p:cNvSpPr>
          <p:nvPr/>
        </p:nvSpPr>
        <p:spPr>
          <a:xfrm>
            <a:off x="2332099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>
            <a:spLocks noChangeAspect="1"/>
          </p:cNvSpPr>
          <p:nvPr/>
        </p:nvSpPr>
        <p:spPr>
          <a:xfrm>
            <a:off x="2624862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>
            <a:spLocks noChangeAspect="1"/>
          </p:cNvSpPr>
          <p:nvPr/>
        </p:nvSpPr>
        <p:spPr>
          <a:xfrm>
            <a:off x="2917625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>
            <a:spLocks noChangeAspect="1"/>
          </p:cNvSpPr>
          <p:nvPr/>
        </p:nvSpPr>
        <p:spPr>
          <a:xfrm>
            <a:off x="3210388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69" name="Rectangle 68"/>
          <p:cNvSpPr>
            <a:spLocks noChangeAspect="1"/>
          </p:cNvSpPr>
          <p:nvPr/>
        </p:nvSpPr>
        <p:spPr>
          <a:xfrm>
            <a:off x="3503151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>
            <a:spLocks noChangeAspect="1"/>
          </p:cNvSpPr>
          <p:nvPr/>
        </p:nvSpPr>
        <p:spPr>
          <a:xfrm>
            <a:off x="3795914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1" name="Rectangle 70"/>
          <p:cNvSpPr>
            <a:spLocks noChangeAspect="1"/>
          </p:cNvSpPr>
          <p:nvPr/>
        </p:nvSpPr>
        <p:spPr>
          <a:xfrm>
            <a:off x="4088677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>
            <a:spLocks noChangeAspect="1"/>
          </p:cNvSpPr>
          <p:nvPr/>
        </p:nvSpPr>
        <p:spPr>
          <a:xfrm>
            <a:off x="4381440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>
            <a:spLocks noChangeAspect="1"/>
          </p:cNvSpPr>
          <p:nvPr/>
        </p:nvSpPr>
        <p:spPr>
          <a:xfrm>
            <a:off x="4674203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4" name="Rectangle 73"/>
          <p:cNvSpPr>
            <a:spLocks noChangeAspect="1"/>
          </p:cNvSpPr>
          <p:nvPr/>
        </p:nvSpPr>
        <p:spPr>
          <a:xfrm>
            <a:off x="4966966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>
            <a:spLocks noChangeAspect="1"/>
          </p:cNvSpPr>
          <p:nvPr/>
        </p:nvSpPr>
        <p:spPr>
          <a:xfrm>
            <a:off x="5259729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>
            <a:spLocks noChangeAspect="1"/>
          </p:cNvSpPr>
          <p:nvPr/>
        </p:nvSpPr>
        <p:spPr>
          <a:xfrm>
            <a:off x="5552492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7" name="Rectangle 76"/>
          <p:cNvSpPr>
            <a:spLocks noChangeAspect="1"/>
          </p:cNvSpPr>
          <p:nvPr/>
        </p:nvSpPr>
        <p:spPr>
          <a:xfrm>
            <a:off x="5845255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>
            <a:spLocks noChangeAspect="1"/>
          </p:cNvSpPr>
          <p:nvPr/>
        </p:nvSpPr>
        <p:spPr>
          <a:xfrm>
            <a:off x="6138018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>
            <a:spLocks noChangeAspect="1"/>
          </p:cNvSpPr>
          <p:nvPr/>
        </p:nvSpPr>
        <p:spPr>
          <a:xfrm>
            <a:off x="6430781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0" name="Rectangle 79"/>
          <p:cNvSpPr>
            <a:spLocks noChangeAspect="1"/>
          </p:cNvSpPr>
          <p:nvPr/>
        </p:nvSpPr>
        <p:spPr>
          <a:xfrm>
            <a:off x="6723544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>
            <a:spLocks noChangeAspect="1"/>
          </p:cNvSpPr>
          <p:nvPr/>
        </p:nvSpPr>
        <p:spPr>
          <a:xfrm>
            <a:off x="7016307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>
            <a:spLocks noChangeAspect="1"/>
          </p:cNvSpPr>
          <p:nvPr/>
        </p:nvSpPr>
        <p:spPr>
          <a:xfrm>
            <a:off x="7309070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>
            <a:spLocks noChangeAspect="1"/>
          </p:cNvSpPr>
          <p:nvPr/>
        </p:nvSpPr>
        <p:spPr>
          <a:xfrm>
            <a:off x="7601833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4" name="Rectangle 83"/>
          <p:cNvSpPr>
            <a:spLocks noChangeAspect="1"/>
          </p:cNvSpPr>
          <p:nvPr/>
        </p:nvSpPr>
        <p:spPr>
          <a:xfrm>
            <a:off x="7894605" y="3946542"/>
            <a:ext cx="288274" cy="288274"/>
          </a:xfrm>
          <a:prstGeom prst="rect">
            <a:avLst/>
          </a:prstGeom>
          <a:solidFill>
            <a:srgbClr val="0033CC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5" name="Rectangle 84"/>
          <p:cNvSpPr>
            <a:spLocks noChangeAspect="1"/>
          </p:cNvSpPr>
          <p:nvPr/>
        </p:nvSpPr>
        <p:spPr>
          <a:xfrm>
            <a:off x="863795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6" name="Rectangle 85"/>
          <p:cNvSpPr>
            <a:spLocks noChangeAspect="1"/>
          </p:cNvSpPr>
          <p:nvPr/>
        </p:nvSpPr>
        <p:spPr>
          <a:xfrm>
            <a:off x="1156558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7" name="Rectangle 86"/>
          <p:cNvSpPr>
            <a:spLocks noChangeAspect="1"/>
          </p:cNvSpPr>
          <p:nvPr/>
        </p:nvSpPr>
        <p:spPr>
          <a:xfrm>
            <a:off x="1449321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8" name="Rectangle 87"/>
          <p:cNvSpPr>
            <a:spLocks noChangeAspect="1"/>
          </p:cNvSpPr>
          <p:nvPr/>
        </p:nvSpPr>
        <p:spPr>
          <a:xfrm>
            <a:off x="1742084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89" name="Rectangle 88"/>
          <p:cNvSpPr>
            <a:spLocks noChangeAspect="1"/>
          </p:cNvSpPr>
          <p:nvPr/>
        </p:nvSpPr>
        <p:spPr>
          <a:xfrm>
            <a:off x="2034847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90" name="Rectangle 89"/>
          <p:cNvSpPr>
            <a:spLocks noChangeAspect="1"/>
          </p:cNvSpPr>
          <p:nvPr/>
        </p:nvSpPr>
        <p:spPr>
          <a:xfrm>
            <a:off x="2327610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91" name="Rectangle 90"/>
          <p:cNvSpPr>
            <a:spLocks noChangeAspect="1"/>
          </p:cNvSpPr>
          <p:nvPr/>
        </p:nvSpPr>
        <p:spPr>
          <a:xfrm>
            <a:off x="2620373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92" name="Rectangle 91"/>
          <p:cNvSpPr>
            <a:spLocks noChangeAspect="1"/>
          </p:cNvSpPr>
          <p:nvPr/>
        </p:nvSpPr>
        <p:spPr>
          <a:xfrm>
            <a:off x="2913136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93" name="Rectangle 92"/>
          <p:cNvSpPr>
            <a:spLocks noChangeAspect="1"/>
          </p:cNvSpPr>
          <p:nvPr/>
        </p:nvSpPr>
        <p:spPr>
          <a:xfrm>
            <a:off x="3205899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94" name="Rectangle 93"/>
          <p:cNvSpPr>
            <a:spLocks noChangeAspect="1"/>
          </p:cNvSpPr>
          <p:nvPr/>
        </p:nvSpPr>
        <p:spPr>
          <a:xfrm>
            <a:off x="3498662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>
            <a:spLocks noChangeAspect="1"/>
          </p:cNvSpPr>
          <p:nvPr/>
        </p:nvSpPr>
        <p:spPr>
          <a:xfrm>
            <a:off x="3791425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96" name="Rectangle 95"/>
          <p:cNvSpPr>
            <a:spLocks noChangeAspect="1"/>
          </p:cNvSpPr>
          <p:nvPr/>
        </p:nvSpPr>
        <p:spPr>
          <a:xfrm>
            <a:off x="4084188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97" name="Rectangle 96"/>
          <p:cNvSpPr>
            <a:spLocks noChangeAspect="1"/>
          </p:cNvSpPr>
          <p:nvPr/>
        </p:nvSpPr>
        <p:spPr>
          <a:xfrm>
            <a:off x="4376951" y="3337078"/>
            <a:ext cx="288274" cy="28827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245719" y="3075468"/>
            <a:ext cx="585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grpSp>
        <p:nvGrpSpPr>
          <p:cNvPr id="128" name="Group 127"/>
          <p:cNvGrpSpPr/>
          <p:nvPr/>
        </p:nvGrpSpPr>
        <p:grpSpPr>
          <a:xfrm>
            <a:off x="4647567" y="3045679"/>
            <a:ext cx="3544290" cy="900863"/>
            <a:chOff x="4647567" y="2680401"/>
            <a:chExt cx="3544290" cy="900863"/>
          </a:xfrm>
        </p:grpSpPr>
        <p:cxnSp>
          <p:nvCxnSpPr>
            <p:cNvPr id="108" name="Straight Connector 107"/>
            <p:cNvCxnSpPr/>
            <p:nvPr/>
          </p:nvCxnSpPr>
          <p:spPr>
            <a:xfrm flipV="1">
              <a:off x="4647567" y="3115936"/>
              <a:ext cx="3535312" cy="2"/>
            </a:xfrm>
            <a:prstGeom prst="line">
              <a:avLst/>
            </a:prstGeom>
            <a:ln w="635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4674203" y="2680401"/>
              <a:ext cx="8978" cy="871074"/>
            </a:xfrm>
            <a:prstGeom prst="line">
              <a:avLst/>
            </a:prstGeom>
            <a:ln w="635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8182879" y="2710190"/>
              <a:ext cx="8978" cy="871074"/>
            </a:xfrm>
            <a:prstGeom prst="line">
              <a:avLst/>
            </a:prstGeom>
            <a:ln w="635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/>
      <p:bldP spid="16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113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5973</TotalTime>
  <Words>432</Words>
  <Application>Microsoft Office PowerPoint</Application>
  <PresentationFormat>On-screen Show (16:10)</PresentationFormat>
  <Paragraphs>59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297</cp:revision>
  <dcterms:created xsi:type="dcterms:W3CDTF">2011-06-12T17:04:43Z</dcterms:created>
  <dcterms:modified xsi:type="dcterms:W3CDTF">2015-06-07T13:04:49Z</dcterms:modified>
</cp:coreProperties>
</file>